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27B8A-047F-4D9F-A17C-A0DFE5D50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0BB6E7-DECE-483A-A201-DC1DB8735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961172-8EF5-404D-9A14-CF2331E44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EC61B-E52C-4204-B64C-D0EB43EDF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9A42BB-712F-4E75-A9F7-ADB0CB86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15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85290-2963-41E3-BB0E-74EB8102E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D80FE1-D0A3-4F81-A264-665AE3842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A6226A-7076-4C87-8D69-2FB8A4EA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BECE4-7089-452D-9610-5700C181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4E9A38-2753-4198-9A1C-29DF4390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42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5B6E79-718B-44A2-8BEA-4767A01B3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726F8F-E412-4463-8E2F-7D65C62B4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542434-8D12-4547-97AA-69AA882C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6B1E55-7676-474D-95B1-6AD99AEB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666C-1C05-4AB2-9813-02AC1974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53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10C21-AC1B-43A8-B6E9-70E25583B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A1F371-714E-460D-844A-4C9874227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0730FF-9D15-4A3D-9D33-EF73D821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0451E0-2021-43F7-B674-B560F9933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87F81F-11DE-4EFC-B9A4-E5D11F4D0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11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E2E1C-8FDF-4031-A1BB-38EA5001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EB6F4F-6E6A-44DE-8911-CEB1D947E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D70ECA-87EE-4111-BCD9-49E9ADB5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EE919-837C-4B8F-A1E1-41C4B912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978CA8-BEBB-4474-90B0-BBBB23ED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022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757B2-FDE8-4ECB-B52B-8C8449800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F69E6-A307-46DD-BDC0-DF98FCED1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4B81BA-7E24-4D13-B5CC-09E3A868A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AD06D-5FBF-4371-9F97-5697C431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4E2870-48D0-404B-B2DB-EDAF4B978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248D6E-4C8C-4AE9-8711-39EA9593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207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C88AE-9C55-44D6-8B51-22D97766C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17296F-B22B-405F-999A-C83F69817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8C7373-1D71-4806-97AF-6C1B44817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EDBAAF-ED3F-4850-A385-203C6CD6A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2B4CE3C-3A10-4B00-8023-188CB1C2F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AB680E-641A-46FE-BF49-22F6ACB7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4DA646-C576-4188-8BA9-CEAD32BB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114E30-1EAF-45CF-BB3A-A23FCA7C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10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A0F0BC-0C4B-4BB9-81EA-3DD9578E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A24EA2-3CA6-42F1-824E-3CEF084F3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3E1FAF-27D5-43E7-B1C0-4407478B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93D7B7-6F3F-46FB-8687-ABCB4E478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353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4992C58-9AC7-4EB6-A09D-8835AB25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6D6E97-28BD-4D51-A619-EBF280C6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30F6D7-82F3-4255-B744-FFD40E1A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31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D04E4-F303-4871-8107-8D242B355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0A7E5-D7EC-46F9-9561-14957EA0A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41FEAE-207B-46DF-8B73-6A63C0F49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FBD4D7-7501-4CE9-B804-ECEB5413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5E2DD2-2AF3-4BC4-AC82-BEE0F46F1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21F5A8-A978-4BDD-9E46-CD2F0A0C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446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60F53-10AF-4FA1-9ABD-904EB5729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7E09342-1B81-4BE7-B793-1CDFF1112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73C1FD-B9C6-4885-A337-8394B64D2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7D8C76-C9F4-4CBE-8E08-2982B778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DA9A90-D291-4A2F-89BC-0C74CB4D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1EC76D-74F2-4902-8FC1-E5F1CB8C8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000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825EC6-A8E4-43C7-96DA-298A3E04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A71035-CFF4-4949-AFB7-177A6F563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57D2D0-7DDF-4AFA-A2E6-285194D31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B7A0-6CFA-4F61-901A-E259996C4AA8}" type="datetimeFigureOut">
              <a:rPr lang="es-CL" smtClean="0"/>
              <a:t>22-03-2021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15612-D737-45BA-B38D-3FE9CDA76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B7007-A72B-4EF0-9CD5-982518D35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3BEDB-7B41-4857-80B0-664E921A6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96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Wez Childers en Güzel Yazı Sayfası Şablonları | Bordes y marcos,  Bordes word, Marcos para caratulas">
            <a:extLst>
              <a:ext uri="{FF2B5EF4-FFF2-40B4-BE49-F238E27FC236}">
                <a16:creationId xmlns:a16="http://schemas.microsoft.com/office/drawing/2014/main" id="{5CDC1F13-CFA0-4A57-82D6-5979BB8EE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43CAA9AC-B0AF-4357-97AA-654D65273A98}"/>
              </a:ext>
            </a:extLst>
          </p:cNvPr>
          <p:cNvSpPr txBox="1">
            <a:spLocks/>
          </p:cNvSpPr>
          <p:nvPr/>
        </p:nvSpPr>
        <p:spPr>
          <a:xfrm>
            <a:off x="1527531" y="5413247"/>
            <a:ext cx="8809165" cy="83351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PARA RETIRAR SUS TEXTOS DE ESTUDIO DEBE PRESENTAR FOTOCOPIA DE CÉDULA DE IDENTIDAD.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573DCECD-0831-434D-9E56-9DE26E16E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642627"/>
              </p:ext>
            </p:extLst>
          </p:nvPr>
        </p:nvGraphicFramePr>
        <p:xfrm>
          <a:off x="1868113" y="2937123"/>
          <a:ext cx="8128000" cy="2391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0699631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82972859"/>
                    </a:ext>
                  </a:extLst>
                </a:gridCol>
              </a:tblGrid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FECHA DE ENTREGA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CURSOS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113373"/>
                  </a:ext>
                </a:extLst>
              </a:tr>
              <a:tr h="560509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MIÉRCOLES 24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PREKINDER A 4°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083456"/>
                  </a:ext>
                </a:extLst>
              </a:tr>
              <a:tr h="560509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JUEVES 25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5° A 8°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627599"/>
                  </a:ext>
                </a:extLst>
              </a:tr>
              <a:tr h="560509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VIERNES 26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ENSEÑANZA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5730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A0231D83-62D2-4263-88AD-432ED3821C61}"/>
              </a:ext>
            </a:extLst>
          </p:cNvPr>
          <p:cNvSpPr/>
          <p:nvPr/>
        </p:nvSpPr>
        <p:spPr>
          <a:xfrm>
            <a:off x="1417983" y="639305"/>
            <a:ext cx="924648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ENTREGA DE </a:t>
            </a:r>
          </a:p>
          <a:p>
            <a:pPr algn="ctr"/>
            <a:r>
              <a:rPr lang="es-C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TEXTOS ESCOLARES 2021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9B3C51C-D39D-4EDE-9055-817596941B43}"/>
              </a:ext>
            </a:extLst>
          </p:cNvPr>
          <p:cNvSpPr/>
          <p:nvPr/>
        </p:nvSpPr>
        <p:spPr>
          <a:xfrm>
            <a:off x="1417983" y="2186927"/>
            <a:ext cx="94945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HORARIO DESDE LAS 8:30 A LAS 14:00 HRS.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AD4153CB-8025-4D27-9707-758E2BBE18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156" y="690176"/>
            <a:ext cx="538027" cy="10136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9258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ENTREGA DE TEXTOS ESCOLARES 2021</dc:title>
  <dc:creator>Helen</dc:creator>
  <cp:lastModifiedBy>esteban</cp:lastModifiedBy>
  <cp:revision>4</cp:revision>
  <dcterms:created xsi:type="dcterms:W3CDTF">2021-03-22T17:41:05Z</dcterms:created>
  <dcterms:modified xsi:type="dcterms:W3CDTF">2021-03-22T21:03:40Z</dcterms:modified>
</cp:coreProperties>
</file>