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ecepcion@temuco.colegioprovidencia.c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3E7A2BF-E989-47F9-9D1F-3A51F8BBF06C}"/>
              </a:ext>
            </a:extLst>
          </p:cNvPr>
          <p:cNvSpPr txBox="1"/>
          <p:nvPr/>
        </p:nvSpPr>
        <p:spPr>
          <a:xfrm>
            <a:off x="1099929" y="266441"/>
            <a:ext cx="89233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rgbClr val="FF0000"/>
                </a:solidFill>
              </a:rPr>
              <a:t>INFORMACIONES 2021/ MARZO</a:t>
            </a:r>
            <a:endParaRPr lang="es-CL" sz="4400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60FF426-EACA-4AC5-BEEF-5FBA345E01A8}"/>
              </a:ext>
            </a:extLst>
          </p:cNvPr>
          <p:cNvSpPr txBox="1"/>
          <p:nvPr/>
        </p:nvSpPr>
        <p:spPr>
          <a:xfrm>
            <a:off x="1086677" y="1152970"/>
            <a:ext cx="105487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Debido al retorno a cuarentena total, entre el 08 y el 12 de marzo el colegio atenderá en los siguientes números </a:t>
            </a:r>
          </a:p>
          <a:p>
            <a:r>
              <a:rPr lang="es-CL" sz="3200" dirty="0"/>
              <a:t>963394116 / 964628081 </a:t>
            </a:r>
          </a:p>
          <a:p>
            <a:r>
              <a:rPr lang="es-CL" sz="3200" dirty="0"/>
              <a:t>o al correo: secretaria@colegioprovidencia.cl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F25CB7F-D59A-41E8-9D54-05868D85E2CA}"/>
              </a:ext>
            </a:extLst>
          </p:cNvPr>
          <p:cNvSpPr txBox="1"/>
          <p:nvPr/>
        </p:nvSpPr>
        <p:spPr>
          <a:xfrm>
            <a:off x="1113181" y="3213951"/>
            <a:ext cx="97933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A los apoderados que requieran “Certificado de alumna regular” en este periodo pueden solicitarlo al correo </a:t>
            </a:r>
          </a:p>
          <a:p>
            <a:r>
              <a:rPr lang="es-ES" sz="3200" dirty="0">
                <a:hlinkClick r:id="rId2"/>
              </a:rPr>
              <a:t>recepcion@temuco.colegioprovidencia.cl</a:t>
            </a:r>
            <a:r>
              <a:rPr lang="es-ES" sz="3200" dirty="0"/>
              <a:t>  (indicando nombre ,</a:t>
            </a:r>
            <a:r>
              <a:rPr lang="es-ES" sz="3200" dirty="0" err="1"/>
              <a:t>rut</a:t>
            </a:r>
            <a:r>
              <a:rPr lang="es-ES" sz="3200" dirty="0"/>
              <a:t> y curso de la alumna)</a:t>
            </a:r>
            <a:endParaRPr lang="es-CL" sz="32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344BA53-0CF3-4E5D-B0DE-385FB9887816}"/>
              </a:ext>
            </a:extLst>
          </p:cNvPr>
          <p:cNvSpPr txBox="1"/>
          <p:nvPr/>
        </p:nvSpPr>
        <p:spPr>
          <a:xfrm>
            <a:off x="1378225" y="4983667"/>
            <a:ext cx="10257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						</a:t>
            </a:r>
            <a:endParaRPr lang="es-CL" sz="3200" dirty="0">
              <a:solidFill>
                <a:srgbClr val="7030A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113181" y="5277556"/>
            <a:ext cx="10633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La entrega de textos se avisará oportunamente.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623538" y="6224954"/>
            <a:ext cx="4865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Atentamente , La Dirección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955578" y="2090237"/>
            <a:ext cx="3786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Horario de : 8:30  a 13:00</a:t>
            </a:r>
          </a:p>
          <a:p>
            <a:r>
              <a:rPr lang="es-CL" dirty="0"/>
              <a:t>                     14:00 a 17:00</a:t>
            </a:r>
          </a:p>
        </p:txBody>
      </p:sp>
    </p:spTree>
    <p:extLst>
      <p:ext uri="{BB962C8B-B14F-4D97-AF65-F5344CB8AC3E}">
        <p14:creationId xmlns:p14="http://schemas.microsoft.com/office/powerpoint/2010/main" val="126210283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97</TotalTime>
  <Words>102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Franklin Gothic Book</vt:lpstr>
      <vt:lpstr>Recorte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PROVIDENCIA</dc:creator>
  <cp:lastModifiedBy>esteban</cp:lastModifiedBy>
  <cp:revision>14</cp:revision>
  <dcterms:created xsi:type="dcterms:W3CDTF">2021-02-22T20:20:34Z</dcterms:created>
  <dcterms:modified xsi:type="dcterms:W3CDTF">2021-03-06T01:56:24Z</dcterms:modified>
</cp:coreProperties>
</file>