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E40CD2-6338-4143-8AFB-9940357E74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52EBB9-1B80-4FAD-9462-91F65ABDC1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54E4F22-F26D-4DFB-9420-5CFF1A947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3E21-E70E-4938-B3AC-B9A1F9EBCC77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58DAF2F-58FC-41AC-9519-32CAA50A8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3BEEE9C-F7CF-4F6E-A181-13003385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A64-F22B-4F4C-AD00-F085401C5A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889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9076E1-D5E7-40CE-A518-D17D9C7AD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1FE8517-6001-468F-B573-5D89D73E8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01AA38F-49BE-47AF-BEB9-6AA9D38EC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3E21-E70E-4938-B3AC-B9A1F9EBCC77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2E96D87-F30C-414D-9990-53BFBADCA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F3BBB4-5474-4CAF-A7D4-68BF4DA67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A64-F22B-4F4C-AD00-F085401C5A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489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B463809-B5E4-46C9-B279-16CD0BC0DA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E39C0EA-5C1A-4D8B-A7C0-0BFFCDDCA4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929B6B-E32E-480B-B1AC-6A380E2EB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3E21-E70E-4938-B3AC-B9A1F9EBCC77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8FF876-3592-4F4C-B588-22D1CB07D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15C08D-B4AC-4BFC-B350-352E94D68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A64-F22B-4F4C-AD00-F085401C5A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9590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296CF8-5A14-44C6-97E1-7E863E3FC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0F72E1-57D2-4BEB-8E99-CC5489B00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8C1B2C-D908-454F-9F00-FF109B08C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3E21-E70E-4938-B3AC-B9A1F9EBCC77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BDB705-5E3E-401B-8DD2-1A6613755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6246BE-97DD-494C-A39F-07A85B319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A64-F22B-4F4C-AD00-F085401C5A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54760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6287F8-AD5B-4922-84F5-0919C0175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BF8332-A7DF-490B-BFB5-0FF3D0FF86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C13F9A-D8F9-4E25-B697-F45B53097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3E21-E70E-4938-B3AC-B9A1F9EBCC77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5E1F50F-4728-4EBE-9789-B45B90B4A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1B1AEDC-9EDB-4F91-A206-6B970CBF7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A64-F22B-4F4C-AD00-F085401C5A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6143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444D14-C60C-4CE6-A93E-53E652F08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DDD213-2333-4C74-B4DE-E3CB43E8B1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3C99F4F-BE73-45C6-A01F-2827CFF12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D6F8307-2B36-45D3-BC3E-B52BB46EC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3E21-E70E-4938-B3AC-B9A1F9EBCC77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5D3D16-D042-4125-B7E5-4214D2BAD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EF3FC3-64D0-40DD-9024-17AB7038B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A64-F22B-4F4C-AD00-F085401C5A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9231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7C9680-4ADD-486E-965E-A09281ED7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0D514F8-5410-4C8D-937B-D1A8F9F302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0504357-F3E2-42DB-97A1-E3D973687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C288124-6A85-4147-9B8F-D4EF2343FE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7BB4E37-3308-4FBD-82B8-745B1DBFF7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2D1E946-F6C6-4D5C-A520-2976054848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3E21-E70E-4938-B3AC-B9A1F9EBCC77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70C93E5-1982-4A50-8F5F-B2A60CF9F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DAEBF02-7AEB-4285-B9B5-F2EDD47FB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A64-F22B-4F4C-AD00-F085401C5A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877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9F52E7-9A75-4502-99CC-EFAB08778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E5C152A-9754-47C6-B683-78BBDFA2E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3E21-E70E-4938-B3AC-B9A1F9EBCC77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C3AE1EF-E782-42C8-A1CC-FE145D6E8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9B52388-816C-4C74-86BF-8FFCF0DEC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A64-F22B-4F4C-AD00-F085401C5A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39204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7D2BD46-D4BD-4806-8EAC-C1856D53D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3E21-E70E-4938-B3AC-B9A1F9EBCC77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2A06245-892E-482A-B6C8-E8455CF1A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9BDD978-9EDB-40D8-8262-BD5803924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A64-F22B-4F4C-AD00-F085401C5A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748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CDBB99-DEDC-4BD2-8678-2C186C028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26FBE0C-654F-4056-93A5-01B97409D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2684E19-C0CD-490E-BEE5-4FDDF24D79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4F38255-98C2-4AF3-865D-84BBC54EC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3E21-E70E-4938-B3AC-B9A1F9EBCC77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0E83551-97E6-4391-A3BA-CD56302FE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855586-398A-4E68-8A32-82D932012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A64-F22B-4F4C-AD00-F085401C5A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9573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642097-CD75-40F9-8CBB-1BB6EA520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5798B87-8C18-4A34-B096-C012E8CB83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C4CF229-D945-4039-A8D0-256ECD6F3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8AD5394-5415-427B-9E2D-918EF5187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A3E21-E70E-4938-B3AC-B9A1F9EBCC77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63E5907-980C-439F-9A57-A59C83DFD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B8DAC0-B82C-4847-94D2-B002441E2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BB9A64-F22B-4F4C-AD00-F085401C5A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3503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E37E214-5206-4D42-BD56-9B6E1BA5E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561473-010E-4AC2-BF8F-CFD09C95F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DD34FD-4DDC-40A6-9A62-F52773D655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A3E21-E70E-4938-B3AC-B9A1F9EBCC77}" type="datetimeFigureOut">
              <a:rPr lang="es-CL" smtClean="0"/>
              <a:t>02-03-2022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68DBAD8-152D-48D4-857B-C4D5B76B92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CC9C8C2-528D-4396-ACE3-EAEDF4329A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BB9A64-F22B-4F4C-AD00-F085401C5AE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5167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63E0D1-64E5-4E3E-A276-9E4986DD1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918" y="283006"/>
            <a:ext cx="10515600" cy="524436"/>
          </a:xfrm>
        </p:spPr>
        <p:txBody>
          <a:bodyPr>
            <a:normAutofit/>
          </a:bodyPr>
          <a:lstStyle/>
          <a:p>
            <a:pPr algn="ctr"/>
            <a:r>
              <a:rPr lang="es-CL" sz="2000" b="1" dirty="0"/>
              <a:t>INFORMATIVO N°1: INICIO DEL AÑO ESCOLAR- LUNES 07 DE MARZO 2022</a:t>
            </a:r>
            <a:endParaRPr lang="es-CL" sz="3600" b="1" dirty="0"/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F357D1CE-EBE0-4A4D-82FA-A7F6750274A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1880486"/>
              </p:ext>
            </p:extLst>
          </p:nvPr>
        </p:nvGraphicFramePr>
        <p:xfrm>
          <a:off x="183777" y="3295874"/>
          <a:ext cx="11710146" cy="3017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55073">
                  <a:extLst>
                    <a:ext uri="{9D8B030D-6E8A-4147-A177-3AD203B41FA5}">
                      <a16:colId xmlns:a16="http://schemas.microsoft.com/office/drawing/2014/main" val="1779140470"/>
                    </a:ext>
                  </a:extLst>
                </a:gridCol>
                <a:gridCol w="5855073">
                  <a:extLst>
                    <a:ext uri="{9D8B030D-6E8A-4147-A177-3AD203B41FA5}">
                      <a16:colId xmlns:a16="http://schemas.microsoft.com/office/drawing/2014/main" val="1394780742"/>
                    </a:ext>
                  </a:extLst>
                </a:gridCol>
              </a:tblGrid>
              <a:tr h="3496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HORARIO DE SALIDA SEGÚN CURSOS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HORARIO DE SALIDA SEGÚN CURSOS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901860"/>
                  </a:ext>
                </a:extLst>
              </a:tr>
              <a:tr h="8740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>
                          <a:solidFill>
                            <a:srgbClr val="FF0000"/>
                          </a:solidFill>
                        </a:rPr>
                        <a:t>EDUCACIÓN PARVULARIA  (PK – </a:t>
                      </a:r>
                      <a:r>
                        <a:rPr lang="es-CL" b="1" dirty="0" err="1">
                          <a:solidFill>
                            <a:srgbClr val="FF0000"/>
                          </a:solidFill>
                        </a:rPr>
                        <a:t>K°A</a:t>
                      </a:r>
                      <a:r>
                        <a:rPr lang="es-CL" b="1" dirty="0">
                          <a:solidFill>
                            <a:srgbClr val="FF0000"/>
                          </a:solidFill>
                        </a:rPr>
                        <a:t> 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LUNES A JUEVES : 13:10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VIERNES: 12:40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>
                          <a:solidFill>
                            <a:srgbClr val="FF0000"/>
                          </a:solidFill>
                        </a:rPr>
                        <a:t>EDUCACIÓN PARVULARIA  (</a:t>
                      </a:r>
                      <a:r>
                        <a:rPr lang="es-CL" b="1" dirty="0" err="1">
                          <a:solidFill>
                            <a:srgbClr val="FF0000"/>
                          </a:solidFill>
                        </a:rPr>
                        <a:t>K°B</a:t>
                      </a:r>
                      <a:r>
                        <a:rPr lang="es-CL" b="1" dirty="0">
                          <a:solidFill>
                            <a:srgbClr val="FF0000"/>
                          </a:solidFill>
                        </a:rPr>
                        <a:t> 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LUNES A JUEVES : 17:40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VIERNES: 17:10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820837"/>
                  </a:ext>
                </a:extLst>
              </a:tr>
              <a:tr h="1660711">
                <a:tc>
                  <a:txBody>
                    <a:bodyPr/>
                    <a:lstStyle/>
                    <a:p>
                      <a:pPr algn="ctr"/>
                      <a:r>
                        <a:rPr lang="es-CL" b="1" dirty="0">
                          <a:solidFill>
                            <a:srgbClr val="FF0000"/>
                          </a:solidFill>
                        </a:rPr>
                        <a:t>EDUCACIÓN BÁSICA </a:t>
                      </a:r>
                    </a:p>
                    <a:p>
                      <a:r>
                        <a:rPr lang="es-CL" dirty="0"/>
                        <a:t>LUNES Y VIERNES: 14:40</a:t>
                      </a:r>
                    </a:p>
                    <a:p>
                      <a:r>
                        <a:rPr lang="es-CL" dirty="0"/>
                        <a:t>MARTES, MIÉRCOLES Y JUEVES: 15:25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b="1" dirty="0">
                          <a:solidFill>
                            <a:srgbClr val="FF0000"/>
                          </a:solidFill>
                        </a:rPr>
                        <a:t>EDUCACIÓN MEDIA </a:t>
                      </a:r>
                    </a:p>
                    <a:p>
                      <a:r>
                        <a:rPr lang="es-CL" dirty="0"/>
                        <a:t>LUNES: 15:25 (</a:t>
                      </a:r>
                      <a:r>
                        <a:rPr lang="es-CL" dirty="0" err="1"/>
                        <a:t>I°</a:t>
                      </a:r>
                      <a:r>
                        <a:rPr lang="es-CL" dirty="0"/>
                        <a:t> - </a:t>
                      </a:r>
                      <a:r>
                        <a:rPr lang="es-CL" dirty="0" err="1"/>
                        <a:t>II°</a:t>
                      </a:r>
                      <a:r>
                        <a:rPr lang="es-CL" dirty="0"/>
                        <a:t> -</a:t>
                      </a:r>
                      <a:r>
                        <a:rPr lang="es-CL" dirty="0" err="1"/>
                        <a:t>IV°</a:t>
                      </a:r>
                      <a:r>
                        <a:rPr lang="es-CL" dirty="0"/>
                        <a:t>)</a:t>
                      </a:r>
                    </a:p>
                    <a:p>
                      <a:r>
                        <a:rPr lang="es-CL" dirty="0"/>
                        <a:t>LUNES: 14:40 (</a:t>
                      </a:r>
                      <a:r>
                        <a:rPr lang="es-CL" dirty="0" err="1"/>
                        <a:t>III°</a:t>
                      </a:r>
                      <a:r>
                        <a:rPr lang="es-CL" dirty="0"/>
                        <a:t>)</a:t>
                      </a:r>
                    </a:p>
                    <a:p>
                      <a:r>
                        <a:rPr lang="es-CL" dirty="0"/>
                        <a:t>MARTES, MIÉRCOLES Y JUEVES: 16:10</a:t>
                      </a:r>
                    </a:p>
                    <a:p>
                      <a:r>
                        <a:rPr lang="es-CL" dirty="0"/>
                        <a:t>VIERNES: 14:40 (</a:t>
                      </a:r>
                      <a:r>
                        <a:rPr lang="es-CL" dirty="0" err="1"/>
                        <a:t>I°</a:t>
                      </a:r>
                      <a:r>
                        <a:rPr lang="es-CL" dirty="0"/>
                        <a:t> - </a:t>
                      </a:r>
                      <a:r>
                        <a:rPr lang="es-CL" dirty="0" err="1"/>
                        <a:t>II°</a:t>
                      </a:r>
                      <a:r>
                        <a:rPr lang="es-CL" dirty="0"/>
                        <a:t> -</a:t>
                      </a:r>
                      <a:r>
                        <a:rPr lang="es-CL" dirty="0" err="1"/>
                        <a:t>IV°</a:t>
                      </a:r>
                      <a:r>
                        <a:rPr lang="es-CL" dirty="0"/>
                        <a:t>)</a:t>
                      </a:r>
                    </a:p>
                    <a:p>
                      <a:r>
                        <a:rPr lang="es-CL" dirty="0"/>
                        <a:t>VIERNES: 13:55 (</a:t>
                      </a:r>
                      <a:r>
                        <a:rPr lang="es-CL" dirty="0" err="1"/>
                        <a:t>III°</a:t>
                      </a:r>
                      <a:r>
                        <a:rPr lang="es-CL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0577793"/>
                  </a:ext>
                </a:extLst>
              </a:tr>
            </a:tbl>
          </a:graphicData>
        </a:graphic>
      </p:graphicFrame>
      <p:sp>
        <p:nvSpPr>
          <p:cNvPr id="4" name="Título 1">
            <a:extLst>
              <a:ext uri="{FF2B5EF4-FFF2-40B4-BE49-F238E27FC236}">
                <a16:creationId xmlns:a16="http://schemas.microsoft.com/office/drawing/2014/main" id="{EE54FD26-35DA-4E6A-ADFC-4CB5265EA264}"/>
              </a:ext>
            </a:extLst>
          </p:cNvPr>
          <p:cNvSpPr txBox="1">
            <a:spLocks/>
          </p:cNvSpPr>
          <p:nvPr/>
        </p:nvSpPr>
        <p:spPr>
          <a:xfrm>
            <a:off x="183777" y="918320"/>
            <a:ext cx="5006788" cy="7935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800" b="1" dirty="0"/>
              <a:t>HORA DE APERTURA DEL COLEGIO: 7:45  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CEF39CC2-4F4C-4A5B-9427-57384017DDF3}"/>
              </a:ext>
            </a:extLst>
          </p:cNvPr>
          <p:cNvSpPr txBox="1">
            <a:spLocks/>
          </p:cNvSpPr>
          <p:nvPr/>
        </p:nvSpPr>
        <p:spPr>
          <a:xfrm>
            <a:off x="5190565" y="920186"/>
            <a:ext cx="6703359" cy="79353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800" dirty="0"/>
              <a:t>HORA DE INGRESO AL COLEGIO </a:t>
            </a:r>
            <a:r>
              <a:rPr lang="es-CL" sz="1800" b="1" dirty="0"/>
              <a:t>JORNADA DE MAÑANA </a:t>
            </a:r>
            <a:r>
              <a:rPr lang="es-CL" sz="1800" dirty="0"/>
              <a:t>: </a:t>
            </a:r>
            <a:r>
              <a:rPr lang="es-CL" sz="1800" b="1" dirty="0"/>
              <a:t>7:55</a:t>
            </a:r>
          </a:p>
          <a:p>
            <a:r>
              <a:rPr lang="es-CL" sz="1800" dirty="0"/>
              <a:t>HORA DE INGRESO AL COLEGIO </a:t>
            </a:r>
            <a:r>
              <a:rPr lang="es-CL" sz="1800" b="1" dirty="0"/>
              <a:t>KÍNDER B</a:t>
            </a:r>
            <a:r>
              <a:rPr lang="es-CL" sz="1800" dirty="0"/>
              <a:t>: </a:t>
            </a:r>
            <a:r>
              <a:rPr lang="es-CL" sz="1800" b="1" dirty="0"/>
              <a:t>12:30</a:t>
            </a:r>
            <a:r>
              <a:rPr lang="es-CL" sz="1800" dirty="0"/>
              <a:t> </a:t>
            </a:r>
          </a:p>
        </p:txBody>
      </p:sp>
      <p:sp>
        <p:nvSpPr>
          <p:cNvPr id="8" name="Título 1">
            <a:extLst>
              <a:ext uri="{FF2B5EF4-FFF2-40B4-BE49-F238E27FC236}">
                <a16:creationId xmlns:a16="http://schemas.microsoft.com/office/drawing/2014/main" id="{805EDE1F-53DF-42F3-9A53-FA763A0EAF90}"/>
              </a:ext>
            </a:extLst>
          </p:cNvPr>
          <p:cNvSpPr txBox="1">
            <a:spLocks/>
          </p:cNvSpPr>
          <p:nvPr/>
        </p:nvSpPr>
        <p:spPr>
          <a:xfrm>
            <a:off x="183777" y="1763258"/>
            <a:ext cx="11710147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100" b="1" i="1" dirty="0"/>
              <a:t>Se solicita a los Padres y Apoderados respetar los horarios de entrada y salida, ya que no hay hall de espera.</a:t>
            </a:r>
          </a:p>
        </p:txBody>
      </p:sp>
      <p:graphicFrame>
        <p:nvGraphicFramePr>
          <p:cNvPr id="9" name="Tabla 6">
            <a:extLst>
              <a:ext uri="{FF2B5EF4-FFF2-40B4-BE49-F238E27FC236}">
                <a16:creationId xmlns:a16="http://schemas.microsoft.com/office/drawing/2014/main" id="{A7231156-4DBB-4F24-975D-C92B06BEC1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157252"/>
              </p:ext>
            </p:extLst>
          </p:nvPr>
        </p:nvGraphicFramePr>
        <p:xfrm>
          <a:off x="183777" y="2194559"/>
          <a:ext cx="11710146" cy="10393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55073">
                  <a:extLst>
                    <a:ext uri="{9D8B030D-6E8A-4147-A177-3AD203B41FA5}">
                      <a16:colId xmlns:a16="http://schemas.microsoft.com/office/drawing/2014/main" val="1779140470"/>
                    </a:ext>
                  </a:extLst>
                </a:gridCol>
                <a:gridCol w="5855073">
                  <a:extLst>
                    <a:ext uri="{9D8B030D-6E8A-4147-A177-3AD203B41FA5}">
                      <a16:colId xmlns:a16="http://schemas.microsoft.com/office/drawing/2014/main" val="1394780742"/>
                    </a:ext>
                  </a:extLst>
                </a:gridCol>
              </a:tblGrid>
              <a:tr h="30535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ACCESO PREKÍNDER A 6° BÁSICO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/>
                        <a:t>ACCESO 7°BÁSICO A </a:t>
                      </a:r>
                      <a:r>
                        <a:rPr lang="es-CL" dirty="0" err="1"/>
                        <a:t>IV°</a:t>
                      </a:r>
                      <a:r>
                        <a:rPr lang="es-CL" dirty="0"/>
                        <a:t> MEDIO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4901860"/>
                  </a:ext>
                </a:extLst>
              </a:tr>
              <a:tr h="6735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>
                          <a:solidFill>
                            <a:schemeClr val="tx1"/>
                          </a:solidFill>
                        </a:rPr>
                        <a:t>INGRESO POR PASAJE BERNARDA MORÍN AL FONDO (VILLA PROVIDENCIA)</a:t>
                      </a:r>
                      <a:endParaRPr lang="es-CL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b="1" dirty="0"/>
                        <a:t>INGRESO POR AVENIDA CAUPOLICÁN, PORTÓN  PASADO ENTRADA PRINCIPAL DEL INTERNADO (DE SUR A NORTE)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820837"/>
                  </a:ext>
                </a:extLst>
              </a:tr>
            </a:tbl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C1B1776B-3926-4D67-8A35-32683502962B}"/>
              </a:ext>
            </a:extLst>
          </p:cNvPr>
          <p:cNvSpPr txBox="1"/>
          <p:nvPr/>
        </p:nvSpPr>
        <p:spPr>
          <a:xfrm>
            <a:off x="183777" y="6313395"/>
            <a:ext cx="1171014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s-CL" b="1" i="1" dirty="0"/>
              <a:t>ATENCIÓN SECRETARIA: ENTRADA PRINCIPAL DEL INTERNADO, UBICADO EN AV.CAUPOLICAN 1010.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7231E090-4504-47F1-A370-21F19DA8D6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688" y="115385"/>
            <a:ext cx="431371" cy="71849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836742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221</Words>
  <Application>Microsoft Office PowerPoint</Application>
  <PresentationFormat>Panorámica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INFORMATIVO N°1: INICIO DEL AÑO ESCOLAR- LUNES 07 DE MARZO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Providencia TCO</dc:creator>
  <cp:lastModifiedBy>Providencia TCO</cp:lastModifiedBy>
  <cp:revision>3</cp:revision>
  <dcterms:created xsi:type="dcterms:W3CDTF">2022-03-02T18:14:38Z</dcterms:created>
  <dcterms:modified xsi:type="dcterms:W3CDTF">2022-03-02T18:36:00Z</dcterms:modified>
</cp:coreProperties>
</file>